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4" r:id="rId5"/>
    <p:sldId id="259" r:id="rId6"/>
    <p:sldId id="262" r:id="rId7"/>
    <p:sldId id="260" r:id="rId8"/>
    <p:sldId id="261" r:id="rId9"/>
    <p:sldId id="265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C8D224-F523-4A49-8B75-C8CF7333DCD4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F52378-AD18-4757-8315-CACE830818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52378-AD18-4757-8315-CACE8308185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8B707-7B43-4F6A-8F0D-516C5F4CA81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04098-AE92-4057-B69B-39E618256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8B707-7B43-4F6A-8F0D-516C5F4CA81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04098-AE92-4057-B69B-39E618256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8B707-7B43-4F6A-8F0D-516C5F4CA81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04098-AE92-4057-B69B-39E618256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8B707-7B43-4F6A-8F0D-516C5F4CA81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04098-AE92-4057-B69B-39E618256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8B707-7B43-4F6A-8F0D-516C5F4CA81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04098-AE92-4057-B69B-39E618256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8B707-7B43-4F6A-8F0D-516C5F4CA81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04098-AE92-4057-B69B-39E618256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8B707-7B43-4F6A-8F0D-516C5F4CA81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04098-AE92-4057-B69B-39E618256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8B707-7B43-4F6A-8F0D-516C5F4CA81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04098-AE92-4057-B69B-39E618256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8B707-7B43-4F6A-8F0D-516C5F4CA81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04098-AE92-4057-B69B-39E618256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8B707-7B43-4F6A-8F0D-516C5F4CA81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04098-AE92-4057-B69B-39E618256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8B707-7B43-4F6A-8F0D-516C5F4CA81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04098-AE92-4057-B69B-39E618256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8B707-7B43-4F6A-8F0D-516C5F4CA81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04098-AE92-4057-B69B-39E618256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905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By: Brad 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Melissa W.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Loren </a:t>
            </a:r>
            <a:r>
              <a:rPr lang="en-US" dirty="0" smtClean="0">
                <a:solidFill>
                  <a:srgbClr val="FF0000"/>
                </a:solidFill>
              </a:rPr>
              <a:t>L.</a:t>
            </a:r>
          </a:p>
        </p:txBody>
      </p:sp>
      <p:sp>
        <p:nvSpPr>
          <p:cNvPr id="4" name="Rectangle 3"/>
          <p:cNvSpPr/>
          <p:nvPr/>
        </p:nvSpPr>
        <p:spPr>
          <a:xfrm>
            <a:off x="3133146" y="1219200"/>
            <a:ext cx="2877711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Obesity</a:t>
            </a:r>
            <a:endParaRPr lang="en-US" sz="6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book</a:t>
            </a:r>
          </a:p>
          <a:p>
            <a:r>
              <a:rPr lang="en-US" dirty="0" smtClean="0"/>
              <a:t>"The Signs and Symptoms of Obesity." </a:t>
            </a:r>
            <a:r>
              <a:rPr lang="en-US" i="1" dirty="0" smtClean="0"/>
              <a:t>Benefits and Health Information Service</a:t>
            </a:r>
            <a:r>
              <a:rPr lang="en-US" dirty="0" smtClean="0"/>
              <a:t>. Mar.-Apr. 2009. Web. 30 Jan. 2012. &lt;http://www.benefitsnow.co.uk/health/obsigns.asp</a:t>
            </a:r>
            <a:r>
              <a:rPr lang="en-US" dirty="0" smtClean="0"/>
              <a:t>&gt;.</a:t>
            </a:r>
          </a:p>
          <a:p>
            <a:r>
              <a:rPr lang="en-US" dirty="0" smtClean="0"/>
              <a:t> "Obesity Facts." </a:t>
            </a:r>
            <a:r>
              <a:rPr lang="en-US" i="1" dirty="0" smtClean="0"/>
              <a:t>Get Into Shape Stay Fit - Meal Plans &amp; Workout Routines To Burn Fat &amp; Build Muscle</a:t>
            </a:r>
            <a:r>
              <a:rPr lang="en-US" dirty="0" smtClean="0"/>
              <a:t>. Web. 31 Jan. 2012. &lt;http://www.shapefit.com/obesity.html&gt;.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Having too much excess body fat</a:t>
            </a:r>
          </a:p>
          <a:p>
            <a:r>
              <a:rPr lang="en-US" dirty="0" smtClean="0"/>
              <a:t>Ancient Egyptians considered obesity a disease</a:t>
            </a:r>
          </a:p>
          <a:p>
            <a:r>
              <a:rPr lang="en-US" dirty="0" smtClean="0"/>
              <a:t>It is both genetic and hereditary</a:t>
            </a:r>
            <a:endParaRPr lang="en-US" dirty="0"/>
          </a:p>
        </p:txBody>
      </p:sp>
      <p:pic>
        <p:nvPicPr>
          <p:cNvPr id="9218" name="Picture 2" descr="http://www.stop-childhood-obesity.com/wp-content/uploads/2010/12/obesity-risk-facto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41148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symptoms are breathlessness, sweating a lot, difficulty sleeping, and back pains</a:t>
            </a:r>
          </a:p>
          <a:p>
            <a:r>
              <a:rPr lang="en-US" dirty="0" smtClean="0"/>
              <a:t>Can also increase high blood pressure, heart disease, stroke, breast cancer, etc.</a:t>
            </a:r>
            <a:endParaRPr lang="en-US" dirty="0" smtClean="0"/>
          </a:p>
        </p:txBody>
      </p:sp>
      <p:pic>
        <p:nvPicPr>
          <p:cNvPr id="8194" name="Picture 2" descr="http://a.abcnews.com/images/Health/gty_obesity_back_pain_jt_120128_w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962400"/>
            <a:ext cx="4470397" cy="2514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know that you are obese if your body mass index(BMI) is 30 or over.</a:t>
            </a:r>
          </a:p>
          <a:p>
            <a:r>
              <a:rPr lang="en-US" dirty="0" smtClean="0"/>
              <a:t>If you have a high waist to hip ratio.</a:t>
            </a:r>
          </a:p>
          <a:p>
            <a:r>
              <a:rPr lang="en-US" dirty="0" smtClean="0"/>
              <a:t>Y</a:t>
            </a:r>
            <a:r>
              <a:rPr lang="en-US" dirty="0" smtClean="0"/>
              <a:t>ou should be concerned right when you see that your BMI is over 30.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 descr="http://healthruby.com/i/body-mass-index-char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1216" y="4419600"/>
            <a:ext cx="2332383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should set a plan for the amount of calories you will eat every day</a:t>
            </a:r>
          </a:p>
          <a:p>
            <a:r>
              <a:rPr lang="en-US" dirty="0" smtClean="0"/>
              <a:t>Exercise at least one hour every day</a:t>
            </a:r>
          </a:p>
          <a:p>
            <a:endParaRPr lang="en-US" dirty="0"/>
          </a:p>
        </p:txBody>
      </p:sp>
      <p:pic>
        <p:nvPicPr>
          <p:cNvPr id="7170" name="Picture 2" descr="http://www.obesitycures.com/images/eating-too-much-not-too-little-exercise-to-blame-for-obesity-212948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505200"/>
            <a:ext cx="3429000" cy="2238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short-term </a:t>
            </a:r>
            <a:r>
              <a:rPr lang="en-US" dirty="0" smtClean="0"/>
              <a:t>cure </a:t>
            </a:r>
            <a:r>
              <a:rPr lang="en-US" dirty="0" smtClean="0"/>
              <a:t>is balance your diet and exercise</a:t>
            </a:r>
          </a:p>
          <a:p>
            <a:r>
              <a:rPr lang="en-US" dirty="0" smtClean="0"/>
              <a:t>A long-term cure is having different kinds of surgery`s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http://d2eosjbgw49cu5.cloudfront.net/straightfromthedoc.com/imgname--fruits_vegetables_and_berries_may_help_prevent_obesity---50226711--320124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810000"/>
            <a:ext cx="428625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the Family/Individual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family and individual might have to go to support systems</a:t>
            </a:r>
          </a:p>
          <a:p>
            <a:r>
              <a:rPr lang="en-US" dirty="0" smtClean="0"/>
              <a:t>T</a:t>
            </a:r>
            <a:r>
              <a:rPr lang="en-US" dirty="0" smtClean="0"/>
              <a:t>he person might get made fun of at school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146" name="Picture 2" descr="http://www.blogcdn.com/www.parentdish.co.uk/media/2011/03/obese-fami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531030"/>
            <a:ext cx="5334000" cy="3326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Wow`s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Child-safety seat manufacturers are starting to make bigger models after a recent study showed that over 250,000 US children age 6 and under are too big for them. </a:t>
            </a:r>
          </a:p>
        </p:txBody>
      </p:sp>
      <p:pic>
        <p:nvPicPr>
          <p:cNvPr id="5122" name="Picture 2" descr="http://images.usatoday.com/news/_photos/2006/04/03/se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615262"/>
            <a:ext cx="2895600" cy="29665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Wow`s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Obesity affects 34 percent of adults age 20 and over in the US.  That’s more than 72 million people.</a:t>
            </a:r>
          </a:p>
          <a:p>
            <a:r>
              <a:rPr lang="en-US" dirty="0" smtClean="0"/>
              <a:t>More than 25 percent of adult Mississippians are obese.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http://healthcarenewsblog.com/wp-content/uploads/2010/05/fat-k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978303"/>
            <a:ext cx="4038600" cy="28796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278</Words>
  <Application>Microsoft Office PowerPoint</Application>
  <PresentationFormat>On-screen Show (4:3)</PresentationFormat>
  <Paragraphs>34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Definition</vt:lpstr>
      <vt:lpstr>Symptoms</vt:lpstr>
      <vt:lpstr>Signs</vt:lpstr>
      <vt:lpstr>Treatment</vt:lpstr>
      <vt:lpstr>Treatment cont.</vt:lpstr>
      <vt:lpstr>Impact on the Family/Individual</vt:lpstr>
      <vt:lpstr>3 Wow`s</vt:lpstr>
      <vt:lpstr>3 Wow`s cont.</vt:lpstr>
      <vt:lpstr>Resources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73788</dc:creator>
  <cp:lastModifiedBy>73788</cp:lastModifiedBy>
  <cp:revision>12</cp:revision>
  <dcterms:created xsi:type="dcterms:W3CDTF">2012-01-30T18:10:46Z</dcterms:created>
  <dcterms:modified xsi:type="dcterms:W3CDTF">2012-01-31T18:03:37Z</dcterms:modified>
</cp:coreProperties>
</file>